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711" autoAdjust="0"/>
  </p:normalViewPr>
  <p:slideViewPr>
    <p:cSldViewPr>
      <p:cViewPr varScale="1">
        <p:scale>
          <a:sx n="61" d="100"/>
          <a:sy n="61" d="100"/>
        </p:scale>
        <p:origin x="-1422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792B4A6-D19B-48FA-B90B-E8A15F839BE7}" type="datetimeFigureOut">
              <a:rPr lang="ko-KR" altLang="en-US" smtClean="0"/>
              <a:pPr/>
              <a:t>2013-01-29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B97BC873-0FF3-466B-9E85-038DD26B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img010.jpg"/>
          <p:cNvPicPr>
            <a:picLocks noChangeAspect="1"/>
          </p:cNvPicPr>
          <p:nvPr/>
        </p:nvPicPr>
        <p:blipFill>
          <a:blip r:embed="rId2" cstate="print"/>
          <a:srcRect l="3125" t="2343" r="3125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7" name="모서리가 둥근 직사각형 16"/>
          <p:cNvSpPr/>
          <p:nvPr/>
        </p:nvSpPr>
        <p:spPr>
          <a:xfrm>
            <a:off x="3986014" y="8640960"/>
            <a:ext cx="720080" cy="46754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2113806" y="8358182"/>
            <a:ext cx="2672516" cy="785818"/>
            <a:chOff x="2113806" y="8358182"/>
            <a:chExt cx="2672516" cy="78581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113806" y="8640960"/>
              <a:ext cx="2592288" cy="467544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b="1" dirty="0" smtClean="0">
                  <a:solidFill>
                    <a:schemeClr val="tx1"/>
                  </a:solidFill>
                </a:rPr>
                <a:t> 원 본 대 조 필</a:t>
              </a:r>
              <a:endParaRPr lang="ko-KR" altLang="en-US" sz="1600" b="1" dirty="0">
                <a:solidFill>
                  <a:schemeClr val="tx1"/>
                </a:solidFill>
              </a:endParaRPr>
            </a:p>
          </p:txBody>
        </p:sp>
        <p:pic>
          <p:nvPicPr>
            <p:cNvPr id="8" name="그림 7" descr="도장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440" t="5498" r="12440" b="12915"/>
            <a:stretch>
              <a:fillRect/>
            </a:stretch>
          </p:blipFill>
          <p:spPr>
            <a:xfrm>
              <a:off x="4071942" y="8358182"/>
              <a:ext cx="714380" cy="7858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6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seven</dc:creator>
  <cp:lastModifiedBy>jayon1</cp:lastModifiedBy>
  <cp:revision>40</cp:revision>
  <dcterms:created xsi:type="dcterms:W3CDTF">2012-11-08T04:15:02Z</dcterms:created>
  <dcterms:modified xsi:type="dcterms:W3CDTF">2013-01-28T23:57:17Z</dcterms:modified>
</cp:coreProperties>
</file>