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3" r:id="rId3"/>
    <p:sldId id="274" r:id="rId4"/>
    <p:sldId id="275" r:id="rId5"/>
    <p:sldId id="276" r:id="rId6"/>
    <p:sldId id="277" r:id="rId7"/>
    <p:sldId id="272" r:id="rId8"/>
    <p:sldId id="271" r:id="rId9"/>
    <p:sldId id="279" r:id="rId10"/>
  </p:sldIdLst>
  <p:sldSz cx="6858000" cy="9144000" type="screen4x3"/>
  <p:notesSz cx="6888163" cy="100203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 autoAdjust="0"/>
    <p:restoredTop sz="94711" autoAdjust="0"/>
  </p:normalViewPr>
  <p:slideViewPr>
    <p:cSldViewPr>
      <p:cViewPr varScale="1">
        <p:scale>
          <a:sx n="77" d="100"/>
          <a:sy n="77" d="100"/>
        </p:scale>
        <p:origin x="-1422" y="-102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D792B4A6-D19B-48FA-B90B-E8A15F839BE7}" type="datetimeFigureOut">
              <a:rPr lang="ko-KR" altLang="en-US" smtClean="0"/>
              <a:pPr/>
              <a:t>2013-01-25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B97BC873-0FF3-466B-9E85-038DD26BB31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D792B4A6-D19B-48FA-B90B-E8A15F839BE7}" type="datetimeFigureOut">
              <a:rPr lang="ko-KR" altLang="en-US" smtClean="0"/>
              <a:pPr/>
              <a:t>2013-01-25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B97BC873-0FF3-466B-9E85-038DD26BB31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D792B4A6-D19B-48FA-B90B-E8A15F839BE7}" type="datetimeFigureOut">
              <a:rPr lang="ko-KR" altLang="en-US" smtClean="0"/>
              <a:pPr/>
              <a:t>2013-01-25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B97BC873-0FF3-466B-9E85-038DD26BB31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D792B4A6-D19B-48FA-B90B-E8A15F839BE7}" type="datetimeFigureOut">
              <a:rPr lang="ko-KR" altLang="en-US" smtClean="0"/>
              <a:pPr/>
              <a:t>2013-01-25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B97BC873-0FF3-466B-9E85-038DD26BB31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D792B4A6-D19B-48FA-B90B-E8A15F839BE7}" type="datetimeFigureOut">
              <a:rPr lang="ko-KR" altLang="en-US" smtClean="0"/>
              <a:pPr/>
              <a:t>2013-01-25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B97BC873-0FF3-466B-9E85-038DD26BB31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D792B4A6-D19B-48FA-B90B-E8A15F839BE7}" type="datetimeFigureOut">
              <a:rPr lang="ko-KR" altLang="en-US" smtClean="0"/>
              <a:pPr/>
              <a:t>2013-01-25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B97BC873-0FF3-466B-9E85-038DD26BB31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D792B4A6-D19B-48FA-B90B-E8A15F839BE7}" type="datetimeFigureOut">
              <a:rPr lang="ko-KR" altLang="en-US" smtClean="0"/>
              <a:pPr/>
              <a:t>2013-01-25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B97BC873-0FF3-466B-9E85-038DD26BB31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D792B4A6-D19B-48FA-B90B-E8A15F839BE7}" type="datetimeFigureOut">
              <a:rPr lang="ko-KR" altLang="en-US" smtClean="0"/>
              <a:pPr/>
              <a:t>2013-01-25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B97BC873-0FF3-466B-9E85-038DD26BB31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D792B4A6-D19B-48FA-B90B-E8A15F839BE7}" type="datetimeFigureOut">
              <a:rPr lang="ko-KR" altLang="en-US" smtClean="0"/>
              <a:pPr/>
              <a:t>2013-01-25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B97BC873-0FF3-466B-9E85-038DD26BB31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3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seven\Pictures\img039.jpg"/>
          <p:cNvPicPr preferRelativeResize="0"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456000" cy="4860000"/>
          </a:xfrm>
          <a:prstGeom prst="rect">
            <a:avLst/>
          </a:prstGeom>
          <a:noFill/>
        </p:spPr>
      </p:pic>
      <p:pic>
        <p:nvPicPr>
          <p:cNvPr id="1028" name="Picture 4" descr="C:\Users\seven\Pictures\img036.jpg"/>
          <p:cNvPicPr preferRelativeResize="0">
            <a:picLocks noChangeArrowheads="1"/>
          </p:cNvPicPr>
          <p:nvPr/>
        </p:nvPicPr>
        <p:blipFill>
          <a:blip r:embed="rId3" cstate="print"/>
          <a:srcRect t="5175"/>
          <a:stretch>
            <a:fillRect/>
          </a:stretch>
        </p:blipFill>
        <p:spPr bwMode="auto">
          <a:xfrm>
            <a:off x="3402000" y="165795"/>
            <a:ext cx="3456000" cy="4680000"/>
          </a:xfrm>
          <a:prstGeom prst="rect">
            <a:avLst/>
          </a:prstGeom>
          <a:noFill/>
        </p:spPr>
      </p:pic>
      <p:pic>
        <p:nvPicPr>
          <p:cNvPr id="1029" name="Picture 5" descr="C:\Users\seven\Pictures\img037.jpg"/>
          <p:cNvPicPr preferRelativeResize="0">
            <a:picLocks noChangeArrowheads="1"/>
          </p:cNvPicPr>
          <p:nvPr/>
        </p:nvPicPr>
        <p:blipFill>
          <a:blip r:embed="rId4" cstate="print"/>
          <a:srcRect t="8889"/>
          <a:stretch>
            <a:fillRect/>
          </a:stretch>
        </p:blipFill>
        <p:spPr bwMode="auto">
          <a:xfrm>
            <a:off x="3402000" y="4608504"/>
            <a:ext cx="3456000" cy="4500000"/>
          </a:xfrm>
          <a:prstGeom prst="rect">
            <a:avLst/>
          </a:prstGeom>
          <a:noFill/>
        </p:spPr>
      </p:pic>
      <p:pic>
        <p:nvPicPr>
          <p:cNvPr id="1030" name="Picture 6" descr="C:\Users\seven\Pictures\img038.jpg"/>
          <p:cNvPicPr preferRelativeResize="0">
            <a:picLocks noChangeArrowheads="1"/>
          </p:cNvPicPr>
          <p:nvPr/>
        </p:nvPicPr>
        <p:blipFill>
          <a:blip r:embed="rId5" cstate="print"/>
          <a:srcRect t="8889"/>
          <a:stretch>
            <a:fillRect/>
          </a:stretch>
        </p:blipFill>
        <p:spPr bwMode="auto">
          <a:xfrm>
            <a:off x="0" y="4716016"/>
            <a:ext cx="3456000" cy="4427984"/>
          </a:xfrm>
          <a:prstGeom prst="rect">
            <a:avLst/>
          </a:prstGeom>
          <a:noFill/>
        </p:spPr>
      </p:pic>
      <p:grpSp>
        <p:nvGrpSpPr>
          <p:cNvPr id="20" name="그룹 19"/>
          <p:cNvGrpSpPr/>
          <p:nvPr/>
        </p:nvGrpSpPr>
        <p:grpSpPr>
          <a:xfrm>
            <a:off x="2113806" y="8640960"/>
            <a:ext cx="2592288" cy="467544"/>
            <a:chOff x="2113806" y="8640960"/>
            <a:chExt cx="2592288" cy="467544"/>
          </a:xfrm>
        </p:grpSpPr>
        <p:sp>
          <p:nvSpPr>
            <p:cNvPr id="21" name="모서리가 둥근 직사각형 20"/>
            <p:cNvSpPr/>
            <p:nvPr/>
          </p:nvSpPr>
          <p:spPr>
            <a:xfrm>
              <a:off x="2113806" y="8640960"/>
              <a:ext cx="2592288" cy="467544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b="1" dirty="0" smtClean="0">
                  <a:solidFill>
                    <a:schemeClr val="tx1"/>
                  </a:solidFill>
                </a:rPr>
                <a:t> 원 본 대 조 필</a:t>
              </a:r>
              <a:endParaRPr lang="ko-KR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22" name="모서리가 둥근 직사각형 21"/>
            <p:cNvSpPr/>
            <p:nvPr/>
          </p:nvSpPr>
          <p:spPr>
            <a:xfrm>
              <a:off x="3986014" y="8640960"/>
              <a:ext cx="720080" cy="467544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11" name="그림 10" descr="도장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2440" t="5498" r="12440" b="12915"/>
          <a:stretch>
            <a:fillRect/>
          </a:stretch>
        </p:blipFill>
        <p:spPr>
          <a:xfrm>
            <a:off x="4071942" y="8358182"/>
            <a:ext cx="714380" cy="78581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8194" name="Picture 2" descr="C:\Users\seven\Pictures\img035.jpg"/>
          <p:cNvPicPr preferRelativeResize="0">
            <a:picLocks noChangeArrowheads="1"/>
          </p:cNvPicPr>
          <p:nvPr/>
        </p:nvPicPr>
        <p:blipFill>
          <a:blip r:embed="rId2" cstate="print"/>
          <a:srcRect t="5175"/>
          <a:stretch>
            <a:fillRect/>
          </a:stretch>
        </p:blipFill>
        <p:spPr bwMode="auto">
          <a:xfrm>
            <a:off x="0" y="251520"/>
            <a:ext cx="3456000" cy="4608480"/>
          </a:xfrm>
          <a:prstGeom prst="rect">
            <a:avLst/>
          </a:prstGeom>
          <a:noFill/>
        </p:spPr>
      </p:pic>
      <p:pic>
        <p:nvPicPr>
          <p:cNvPr id="8196" name="Picture 4" descr="C:\Users\seven\Pictures\img033.jpg"/>
          <p:cNvPicPr preferRelativeResize="0"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284000"/>
            <a:ext cx="3456000" cy="4860000"/>
          </a:xfrm>
          <a:prstGeom prst="rect">
            <a:avLst/>
          </a:prstGeom>
          <a:noFill/>
        </p:spPr>
      </p:pic>
      <p:pic>
        <p:nvPicPr>
          <p:cNvPr id="8198" name="Picture 6" descr="C:\Users\seven\Pictures\img034.jpg"/>
          <p:cNvPicPr preferRelativeResize="0">
            <a:picLocks noChangeArrowheads="1"/>
          </p:cNvPicPr>
          <p:nvPr/>
        </p:nvPicPr>
        <p:blipFill>
          <a:blip r:embed="rId4" cstate="print"/>
          <a:srcRect t="8139"/>
          <a:stretch>
            <a:fillRect/>
          </a:stretch>
        </p:blipFill>
        <p:spPr bwMode="auto">
          <a:xfrm>
            <a:off x="3402000" y="251520"/>
            <a:ext cx="3456000" cy="4752000"/>
          </a:xfrm>
          <a:prstGeom prst="rect">
            <a:avLst/>
          </a:prstGeom>
          <a:noFill/>
        </p:spPr>
      </p:pic>
      <p:pic>
        <p:nvPicPr>
          <p:cNvPr id="8195" name="Picture 3" descr="C:\Users\seven\Pictures\img032.jpg"/>
          <p:cNvPicPr preferRelativeResize="0">
            <a:picLocks noChangeArrowheads="1"/>
          </p:cNvPicPr>
          <p:nvPr/>
        </p:nvPicPr>
        <p:blipFill>
          <a:blip r:embed="rId5" cstate="print"/>
          <a:srcRect t="10371"/>
          <a:stretch>
            <a:fillRect/>
          </a:stretch>
        </p:blipFill>
        <p:spPr bwMode="auto">
          <a:xfrm>
            <a:off x="3402000" y="4788024"/>
            <a:ext cx="3456000" cy="4355976"/>
          </a:xfrm>
          <a:prstGeom prst="rect">
            <a:avLst/>
          </a:prstGeom>
          <a:noFill/>
        </p:spPr>
      </p:pic>
      <p:grpSp>
        <p:nvGrpSpPr>
          <p:cNvPr id="9" name="그룹 8"/>
          <p:cNvGrpSpPr/>
          <p:nvPr/>
        </p:nvGrpSpPr>
        <p:grpSpPr>
          <a:xfrm>
            <a:off x="2113806" y="8640960"/>
            <a:ext cx="2592288" cy="467544"/>
            <a:chOff x="2113806" y="8640960"/>
            <a:chExt cx="2592288" cy="467544"/>
          </a:xfrm>
        </p:grpSpPr>
        <p:sp>
          <p:nvSpPr>
            <p:cNvPr id="10" name="모서리가 둥근 직사각형 9"/>
            <p:cNvSpPr/>
            <p:nvPr/>
          </p:nvSpPr>
          <p:spPr>
            <a:xfrm>
              <a:off x="2113806" y="8640960"/>
              <a:ext cx="2592288" cy="467544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b="1" dirty="0" smtClean="0">
                  <a:solidFill>
                    <a:schemeClr val="tx1"/>
                  </a:solidFill>
                </a:rPr>
                <a:t> 원 본 대 조 필</a:t>
              </a:r>
              <a:endParaRPr lang="ko-KR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1" name="모서리가 둥근 직사각형 10"/>
            <p:cNvSpPr/>
            <p:nvPr/>
          </p:nvSpPr>
          <p:spPr>
            <a:xfrm>
              <a:off x="3986014" y="8640960"/>
              <a:ext cx="720080" cy="467544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14" name="그림 13" descr="도장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2440" t="5498" r="12440" b="12915"/>
          <a:stretch>
            <a:fillRect/>
          </a:stretch>
        </p:blipFill>
        <p:spPr>
          <a:xfrm>
            <a:off x="4071942" y="8358182"/>
            <a:ext cx="714380" cy="78581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7170" name="Picture 2" descr="C:\Users\seven\Pictures\img031.jpg"/>
          <p:cNvPicPr preferRelativeResize="0">
            <a:picLocks noChangeArrowheads="1"/>
          </p:cNvPicPr>
          <p:nvPr/>
        </p:nvPicPr>
        <p:blipFill>
          <a:blip r:embed="rId2" cstate="print"/>
          <a:srcRect b="7408"/>
          <a:stretch>
            <a:fillRect/>
          </a:stretch>
        </p:blipFill>
        <p:spPr bwMode="auto">
          <a:xfrm>
            <a:off x="0" y="0"/>
            <a:ext cx="3456000" cy="4499992"/>
          </a:xfrm>
          <a:prstGeom prst="rect">
            <a:avLst/>
          </a:prstGeom>
          <a:noFill/>
        </p:spPr>
      </p:pic>
      <p:pic>
        <p:nvPicPr>
          <p:cNvPr id="7171" name="Picture 3" descr="C:\Users\seven\Pictures\img028.jpg"/>
          <p:cNvPicPr preferRelativeResize="0">
            <a:picLocks noChangeArrowheads="1"/>
          </p:cNvPicPr>
          <p:nvPr/>
        </p:nvPicPr>
        <p:blipFill>
          <a:blip r:embed="rId3" cstate="print"/>
          <a:srcRect b="5926"/>
          <a:stretch>
            <a:fillRect/>
          </a:stretch>
        </p:blipFill>
        <p:spPr bwMode="auto">
          <a:xfrm>
            <a:off x="3402000" y="0"/>
            <a:ext cx="3456000" cy="4572000"/>
          </a:xfrm>
          <a:prstGeom prst="rect">
            <a:avLst/>
          </a:prstGeom>
          <a:noFill/>
        </p:spPr>
      </p:pic>
      <p:pic>
        <p:nvPicPr>
          <p:cNvPr id="7172" name="Picture 4" descr="C:\Users\seven\Pictures\img029.jpg"/>
          <p:cNvPicPr preferRelativeResize="0"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284000"/>
            <a:ext cx="3456000" cy="4860000"/>
          </a:xfrm>
          <a:prstGeom prst="rect">
            <a:avLst/>
          </a:prstGeom>
          <a:noFill/>
        </p:spPr>
      </p:pic>
      <p:pic>
        <p:nvPicPr>
          <p:cNvPr id="7173" name="Picture 5" descr="C:\Users\seven\Pictures\img030.jpg"/>
          <p:cNvPicPr preferRelativeResize="0"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02000" y="4284000"/>
            <a:ext cx="3456000" cy="4860000"/>
          </a:xfrm>
          <a:prstGeom prst="rect">
            <a:avLst/>
          </a:prstGeom>
          <a:noFill/>
        </p:spPr>
      </p:pic>
      <p:grpSp>
        <p:nvGrpSpPr>
          <p:cNvPr id="8" name="그룹 7"/>
          <p:cNvGrpSpPr/>
          <p:nvPr/>
        </p:nvGrpSpPr>
        <p:grpSpPr>
          <a:xfrm>
            <a:off x="2132856" y="8564760"/>
            <a:ext cx="2592288" cy="467544"/>
            <a:chOff x="2113806" y="8640960"/>
            <a:chExt cx="2592288" cy="467544"/>
          </a:xfrm>
        </p:grpSpPr>
        <p:sp>
          <p:nvSpPr>
            <p:cNvPr id="9" name="모서리가 둥근 직사각형 8"/>
            <p:cNvSpPr/>
            <p:nvPr/>
          </p:nvSpPr>
          <p:spPr>
            <a:xfrm>
              <a:off x="2113806" y="8640960"/>
              <a:ext cx="2592288" cy="467544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b="1" dirty="0" smtClean="0">
                  <a:solidFill>
                    <a:schemeClr val="tx1"/>
                  </a:solidFill>
                </a:rPr>
                <a:t> 원 본 대 조 필</a:t>
              </a:r>
              <a:endParaRPr lang="ko-KR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0" name="모서리가 둥근 직사각형 9"/>
            <p:cNvSpPr/>
            <p:nvPr/>
          </p:nvSpPr>
          <p:spPr>
            <a:xfrm>
              <a:off x="3986014" y="8640960"/>
              <a:ext cx="720080" cy="467544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12" name="그림 11" descr="도장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2440" t="5498" r="12440" b="12915"/>
          <a:stretch>
            <a:fillRect/>
          </a:stretch>
        </p:blipFill>
        <p:spPr>
          <a:xfrm>
            <a:off x="4071942" y="8358182"/>
            <a:ext cx="714380" cy="78581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6146" name="Picture 2" descr="C:\Users\seven\Pictures\img027.jpg"/>
          <p:cNvPicPr preferRelativeResize="0">
            <a:picLocks noChangeArrowheads="1"/>
          </p:cNvPicPr>
          <p:nvPr/>
        </p:nvPicPr>
        <p:blipFill>
          <a:blip r:embed="rId2" cstate="print"/>
          <a:srcRect b="7408"/>
          <a:stretch>
            <a:fillRect/>
          </a:stretch>
        </p:blipFill>
        <p:spPr bwMode="auto">
          <a:xfrm>
            <a:off x="0" y="0"/>
            <a:ext cx="3456000" cy="4499992"/>
          </a:xfrm>
          <a:prstGeom prst="rect">
            <a:avLst/>
          </a:prstGeom>
          <a:noFill/>
        </p:spPr>
      </p:pic>
      <p:pic>
        <p:nvPicPr>
          <p:cNvPr id="6147" name="Picture 3" descr="C:\Users\seven\Pictures\img024.jpg"/>
          <p:cNvPicPr preferRelativeResize="0"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098228"/>
            <a:ext cx="3456000" cy="5184000"/>
          </a:xfrm>
          <a:prstGeom prst="rect">
            <a:avLst/>
          </a:prstGeom>
          <a:noFill/>
        </p:spPr>
      </p:pic>
      <p:pic>
        <p:nvPicPr>
          <p:cNvPr id="6148" name="Picture 4" descr="C:\Users\seven\Pictures\img025.jpg"/>
          <p:cNvPicPr preferRelativeResize="0"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02000" y="4284000"/>
            <a:ext cx="3456000" cy="4860000"/>
          </a:xfrm>
          <a:prstGeom prst="rect">
            <a:avLst/>
          </a:prstGeom>
          <a:noFill/>
        </p:spPr>
      </p:pic>
      <p:pic>
        <p:nvPicPr>
          <p:cNvPr id="6149" name="Picture 5" descr="C:\Users\seven\Pictures\img026.jpg"/>
          <p:cNvPicPr preferRelativeResize="0">
            <a:picLocks noChangeArrowheads="1"/>
          </p:cNvPicPr>
          <p:nvPr/>
        </p:nvPicPr>
        <p:blipFill>
          <a:blip r:embed="rId5" cstate="print"/>
          <a:srcRect b="5224"/>
          <a:stretch>
            <a:fillRect/>
          </a:stretch>
        </p:blipFill>
        <p:spPr bwMode="auto">
          <a:xfrm>
            <a:off x="3402000" y="0"/>
            <a:ext cx="3456000" cy="4572000"/>
          </a:xfrm>
          <a:prstGeom prst="rect">
            <a:avLst/>
          </a:prstGeom>
          <a:noFill/>
        </p:spPr>
      </p:pic>
      <p:grpSp>
        <p:nvGrpSpPr>
          <p:cNvPr id="8" name="그룹 7"/>
          <p:cNvGrpSpPr/>
          <p:nvPr/>
        </p:nvGrpSpPr>
        <p:grpSpPr>
          <a:xfrm>
            <a:off x="2113806" y="8640960"/>
            <a:ext cx="2592288" cy="467544"/>
            <a:chOff x="2113806" y="8640960"/>
            <a:chExt cx="2592288" cy="467544"/>
          </a:xfrm>
        </p:grpSpPr>
        <p:sp>
          <p:nvSpPr>
            <p:cNvPr id="9" name="모서리가 둥근 직사각형 8"/>
            <p:cNvSpPr/>
            <p:nvPr/>
          </p:nvSpPr>
          <p:spPr>
            <a:xfrm>
              <a:off x="2113806" y="8640960"/>
              <a:ext cx="2592288" cy="467544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b="1" dirty="0" smtClean="0">
                  <a:solidFill>
                    <a:schemeClr val="tx1"/>
                  </a:solidFill>
                </a:rPr>
                <a:t> 원 본 대 조 필</a:t>
              </a:r>
              <a:endParaRPr lang="ko-KR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0" name="모서리가 둥근 직사각형 9"/>
            <p:cNvSpPr/>
            <p:nvPr/>
          </p:nvSpPr>
          <p:spPr>
            <a:xfrm>
              <a:off x="3986014" y="8640960"/>
              <a:ext cx="720080" cy="467544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13" name="그림 12" descr="도장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2440" t="5498" r="12440" b="12915"/>
          <a:stretch>
            <a:fillRect/>
          </a:stretch>
        </p:blipFill>
        <p:spPr>
          <a:xfrm>
            <a:off x="4071942" y="8358182"/>
            <a:ext cx="714380" cy="78581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5125" name="Picture 5" descr="C:\Users\seven\Pictures\img022.jpg"/>
          <p:cNvPicPr preferRelativeResize="0"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60000">
            <a:off x="3400744" y="38088"/>
            <a:ext cx="3456000" cy="5004000"/>
          </a:xfrm>
          <a:prstGeom prst="rect">
            <a:avLst/>
          </a:prstGeom>
          <a:noFill/>
        </p:spPr>
      </p:pic>
      <p:pic>
        <p:nvPicPr>
          <p:cNvPr id="5122" name="Picture 2" descr="C:\Users\seven\Pictures\img023.jpg"/>
          <p:cNvPicPr preferRelativeResize="0"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3456000" cy="4860000"/>
          </a:xfrm>
          <a:prstGeom prst="rect">
            <a:avLst/>
          </a:prstGeom>
          <a:noFill/>
        </p:spPr>
      </p:pic>
      <p:pic>
        <p:nvPicPr>
          <p:cNvPr id="5124" name="Picture 4" descr="C:\Users\seven\Pictures\img021.jpg"/>
          <p:cNvPicPr preferRelativeResize="0"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02000" y="4284000"/>
            <a:ext cx="3456000" cy="4860000"/>
          </a:xfrm>
          <a:prstGeom prst="rect">
            <a:avLst/>
          </a:prstGeom>
          <a:noFill/>
        </p:spPr>
      </p:pic>
      <p:pic>
        <p:nvPicPr>
          <p:cNvPr id="5123" name="Picture 3" descr="C:\Users\seven\Pictures\img020.jpg"/>
          <p:cNvPicPr preferRelativeResize="0"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4284000"/>
            <a:ext cx="3456000" cy="4860000"/>
          </a:xfrm>
          <a:prstGeom prst="rect">
            <a:avLst/>
          </a:prstGeom>
          <a:noFill/>
        </p:spPr>
      </p:pic>
      <p:grpSp>
        <p:nvGrpSpPr>
          <p:cNvPr id="8" name="그룹 7"/>
          <p:cNvGrpSpPr/>
          <p:nvPr/>
        </p:nvGrpSpPr>
        <p:grpSpPr>
          <a:xfrm>
            <a:off x="2113806" y="8640960"/>
            <a:ext cx="2592288" cy="467544"/>
            <a:chOff x="2113806" y="8640960"/>
            <a:chExt cx="2592288" cy="467544"/>
          </a:xfrm>
        </p:grpSpPr>
        <p:sp>
          <p:nvSpPr>
            <p:cNvPr id="9" name="모서리가 둥근 직사각형 8"/>
            <p:cNvSpPr/>
            <p:nvPr/>
          </p:nvSpPr>
          <p:spPr>
            <a:xfrm>
              <a:off x="2113806" y="8640960"/>
              <a:ext cx="2592288" cy="467544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b="1" dirty="0" smtClean="0">
                  <a:solidFill>
                    <a:schemeClr val="tx1"/>
                  </a:solidFill>
                </a:rPr>
                <a:t> 원 본 대 조 필</a:t>
              </a:r>
              <a:endParaRPr lang="ko-KR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0" name="모서리가 둥근 직사각형 9"/>
            <p:cNvSpPr/>
            <p:nvPr/>
          </p:nvSpPr>
          <p:spPr>
            <a:xfrm>
              <a:off x="3986014" y="8640960"/>
              <a:ext cx="720080" cy="467544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12" name="그림 11" descr="도장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2440" t="5498" r="12440" b="12915"/>
          <a:stretch>
            <a:fillRect/>
          </a:stretch>
        </p:blipFill>
        <p:spPr>
          <a:xfrm>
            <a:off x="4071942" y="8358182"/>
            <a:ext cx="714380" cy="78581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098" name="Picture 2" descr="C:\Users\seven\Pictures\img019.jpg"/>
          <p:cNvPicPr preferRelativeResize="0"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456000" cy="4860000"/>
          </a:xfrm>
          <a:prstGeom prst="rect">
            <a:avLst/>
          </a:prstGeom>
          <a:noFill/>
        </p:spPr>
      </p:pic>
      <p:pic>
        <p:nvPicPr>
          <p:cNvPr id="4099" name="Picture 3" descr="C:\Users\seven\Pictures\img015.jpg"/>
          <p:cNvPicPr preferRelativeResize="0"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284000"/>
            <a:ext cx="3456000" cy="4860000"/>
          </a:xfrm>
          <a:prstGeom prst="rect">
            <a:avLst/>
          </a:prstGeom>
          <a:noFill/>
        </p:spPr>
      </p:pic>
      <p:pic>
        <p:nvPicPr>
          <p:cNvPr id="4100" name="Picture 4" descr="C:\Users\seven\Pictures\img017.jpg"/>
          <p:cNvPicPr preferRelativeResize="0"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02000" y="4284000"/>
            <a:ext cx="3456000" cy="4860000"/>
          </a:xfrm>
          <a:prstGeom prst="rect">
            <a:avLst/>
          </a:prstGeom>
          <a:noFill/>
        </p:spPr>
      </p:pic>
      <p:pic>
        <p:nvPicPr>
          <p:cNvPr id="4101" name="Picture 5" descr="C:\Users\seven\Pictures\img018.jpg"/>
          <p:cNvPicPr preferRelativeResize="0"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02000" y="0"/>
            <a:ext cx="3456000" cy="4860000"/>
          </a:xfrm>
          <a:prstGeom prst="rect">
            <a:avLst/>
          </a:prstGeom>
          <a:noFill/>
        </p:spPr>
      </p:pic>
      <p:grpSp>
        <p:nvGrpSpPr>
          <p:cNvPr id="9" name="그룹 8"/>
          <p:cNvGrpSpPr/>
          <p:nvPr/>
        </p:nvGrpSpPr>
        <p:grpSpPr>
          <a:xfrm>
            <a:off x="2132856" y="8564760"/>
            <a:ext cx="2592288" cy="467544"/>
            <a:chOff x="2113806" y="8640960"/>
            <a:chExt cx="2592288" cy="467544"/>
          </a:xfrm>
        </p:grpSpPr>
        <p:sp>
          <p:nvSpPr>
            <p:cNvPr id="10" name="모서리가 둥근 직사각형 9"/>
            <p:cNvSpPr/>
            <p:nvPr/>
          </p:nvSpPr>
          <p:spPr>
            <a:xfrm>
              <a:off x="2113806" y="8640960"/>
              <a:ext cx="2592288" cy="467544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b="1" dirty="0" smtClean="0">
                  <a:solidFill>
                    <a:schemeClr val="tx1"/>
                  </a:solidFill>
                </a:rPr>
                <a:t> 원 본 대 조 필</a:t>
              </a:r>
              <a:endParaRPr lang="ko-KR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1" name="모서리가 둥근 직사각형 10"/>
            <p:cNvSpPr/>
            <p:nvPr/>
          </p:nvSpPr>
          <p:spPr>
            <a:xfrm>
              <a:off x="3986014" y="8640960"/>
              <a:ext cx="720080" cy="467544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13" name="그림 12" descr="도장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2440" t="5498" r="12440" b="12915"/>
          <a:stretch>
            <a:fillRect/>
          </a:stretch>
        </p:blipFill>
        <p:spPr>
          <a:xfrm>
            <a:off x="4071942" y="8358182"/>
            <a:ext cx="714380" cy="78581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074" name="Picture 2" descr="C:\Users\seven\Pictures\img014.jpg"/>
          <p:cNvPicPr preferRelativeResize="0"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284000"/>
            <a:ext cx="3456000" cy="4860000"/>
          </a:xfrm>
          <a:prstGeom prst="rect">
            <a:avLst/>
          </a:prstGeom>
          <a:noFill/>
        </p:spPr>
      </p:pic>
      <p:pic>
        <p:nvPicPr>
          <p:cNvPr id="3075" name="Picture 3" descr="C:\Users\seven\Pictures\img011.jpg"/>
          <p:cNvPicPr preferRelativeResize="0"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3456000" cy="4860000"/>
          </a:xfrm>
          <a:prstGeom prst="rect">
            <a:avLst/>
          </a:prstGeom>
          <a:noFill/>
        </p:spPr>
      </p:pic>
      <p:pic>
        <p:nvPicPr>
          <p:cNvPr id="3076" name="Picture 4" descr="C:\Users\seven\Pictures\img01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02000" y="4256700"/>
            <a:ext cx="3456000" cy="4887300"/>
          </a:xfrm>
          <a:prstGeom prst="rect">
            <a:avLst/>
          </a:prstGeom>
          <a:noFill/>
        </p:spPr>
      </p:pic>
      <p:pic>
        <p:nvPicPr>
          <p:cNvPr id="3077" name="Picture 5" descr="C:\Users\seven\Pictures\img013.jpg"/>
          <p:cNvPicPr preferRelativeResize="0"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-60000">
            <a:off x="3359854" y="-84511"/>
            <a:ext cx="3456000" cy="4860000"/>
          </a:xfrm>
          <a:prstGeom prst="rect">
            <a:avLst/>
          </a:prstGeom>
          <a:noFill/>
        </p:spPr>
      </p:pic>
      <p:grpSp>
        <p:nvGrpSpPr>
          <p:cNvPr id="13" name="그룹 12"/>
          <p:cNvGrpSpPr/>
          <p:nvPr/>
        </p:nvGrpSpPr>
        <p:grpSpPr>
          <a:xfrm>
            <a:off x="2113806" y="8640960"/>
            <a:ext cx="2592288" cy="467544"/>
            <a:chOff x="2113806" y="8640960"/>
            <a:chExt cx="2592288" cy="467544"/>
          </a:xfrm>
        </p:grpSpPr>
        <p:sp>
          <p:nvSpPr>
            <p:cNvPr id="14" name="모서리가 둥근 직사각형 13"/>
            <p:cNvSpPr/>
            <p:nvPr/>
          </p:nvSpPr>
          <p:spPr>
            <a:xfrm>
              <a:off x="2113806" y="8640960"/>
              <a:ext cx="2592288" cy="467544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b="1" dirty="0" smtClean="0">
                  <a:solidFill>
                    <a:schemeClr val="tx1"/>
                  </a:solidFill>
                </a:rPr>
                <a:t> 원 본 대 조 필</a:t>
              </a:r>
              <a:endParaRPr lang="ko-KR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5" name="모서리가 둥근 직사각형 14"/>
            <p:cNvSpPr/>
            <p:nvPr/>
          </p:nvSpPr>
          <p:spPr>
            <a:xfrm>
              <a:off x="3986014" y="8640960"/>
              <a:ext cx="720080" cy="467544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12" name="그림 11" descr="도장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2440" t="5498" r="12440" b="12915"/>
          <a:stretch>
            <a:fillRect/>
          </a:stretch>
        </p:blipFill>
        <p:spPr>
          <a:xfrm>
            <a:off x="4071942" y="8358182"/>
            <a:ext cx="714380" cy="78581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2050" name="Picture 2" descr="C:\Users\seven\Pictures\img007.jpg"/>
          <p:cNvPicPr preferRelativeResize="0"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456000" cy="4860000"/>
          </a:xfrm>
          <a:prstGeom prst="rect">
            <a:avLst/>
          </a:prstGeom>
          <a:noFill/>
        </p:spPr>
      </p:pic>
      <p:pic>
        <p:nvPicPr>
          <p:cNvPr id="2051" name="Picture 3" descr="C:\Users\seven\Pictures\img008.jpg"/>
          <p:cNvPicPr preferRelativeResize="0"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248504"/>
            <a:ext cx="3456000" cy="4860000"/>
          </a:xfrm>
          <a:prstGeom prst="rect">
            <a:avLst/>
          </a:prstGeom>
          <a:noFill/>
        </p:spPr>
      </p:pic>
      <p:pic>
        <p:nvPicPr>
          <p:cNvPr id="2052" name="Picture 4" descr="C:\Users\seven\Pictures\img009.jpg"/>
          <p:cNvPicPr preferRelativeResize="0"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76426" y="4248504"/>
            <a:ext cx="3456000" cy="4860000"/>
          </a:xfrm>
          <a:prstGeom prst="rect">
            <a:avLst/>
          </a:prstGeom>
          <a:noFill/>
        </p:spPr>
      </p:pic>
      <p:pic>
        <p:nvPicPr>
          <p:cNvPr id="2053" name="Picture 5" descr="C:\Users\seven\Pictures\img010.jpg"/>
          <p:cNvPicPr preferRelativeResize="0">
            <a:picLocks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3376426" y="0"/>
            <a:ext cx="3456000" cy="4860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" name="그룹 7"/>
          <p:cNvGrpSpPr/>
          <p:nvPr/>
        </p:nvGrpSpPr>
        <p:grpSpPr>
          <a:xfrm>
            <a:off x="2113806" y="8640960"/>
            <a:ext cx="2592288" cy="467544"/>
            <a:chOff x="2113806" y="8640960"/>
            <a:chExt cx="2592288" cy="467544"/>
          </a:xfrm>
        </p:grpSpPr>
        <p:sp>
          <p:nvSpPr>
            <p:cNvPr id="9" name="모서리가 둥근 직사각형 8"/>
            <p:cNvSpPr/>
            <p:nvPr/>
          </p:nvSpPr>
          <p:spPr>
            <a:xfrm>
              <a:off x="2113806" y="8640960"/>
              <a:ext cx="2592288" cy="467544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b="1" dirty="0" smtClean="0">
                  <a:solidFill>
                    <a:schemeClr val="tx1"/>
                  </a:solidFill>
                </a:rPr>
                <a:t> 원 본 대 조 필</a:t>
              </a:r>
              <a:endParaRPr lang="ko-KR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0" name="모서리가 둥근 직사각형 9"/>
            <p:cNvSpPr/>
            <p:nvPr/>
          </p:nvSpPr>
          <p:spPr>
            <a:xfrm>
              <a:off x="3986014" y="8640960"/>
              <a:ext cx="720080" cy="467544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12" name="그림 11" descr="도장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2440" t="5498" r="12440" b="12915"/>
          <a:stretch>
            <a:fillRect/>
          </a:stretch>
        </p:blipFill>
        <p:spPr>
          <a:xfrm>
            <a:off x="4071942" y="8358182"/>
            <a:ext cx="714380" cy="78581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amy\My Documents\My Pictures\img002.jpg"/>
          <p:cNvPicPr preferRelativeResize="0"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1588"/>
            <a:ext cx="3420000" cy="4500000"/>
          </a:xfrm>
          <a:prstGeom prst="rect">
            <a:avLst/>
          </a:prstGeom>
          <a:noFill/>
        </p:spPr>
      </p:pic>
      <p:pic>
        <p:nvPicPr>
          <p:cNvPr id="1027" name="Picture 3" descr="C:\Documents and Settings\amy\My Documents\My Pictures\img003.jpg"/>
          <p:cNvPicPr preferRelativeResize="0"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427984"/>
            <a:ext cx="3420000" cy="4572000"/>
          </a:xfrm>
          <a:prstGeom prst="rect">
            <a:avLst/>
          </a:prstGeom>
          <a:noFill/>
        </p:spPr>
      </p:pic>
      <p:pic>
        <p:nvPicPr>
          <p:cNvPr id="1028" name="Picture 4" descr="C:\Documents and Settings\amy\My Documents\My Pictures\상원초 실적증명.jpg"/>
          <p:cNvPicPr preferRelativeResize="0"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38000" y="4427984"/>
            <a:ext cx="3420000" cy="4500000"/>
          </a:xfrm>
          <a:prstGeom prst="rect">
            <a:avLst/>
          </a:prstGeom>
          <a:noFill/>
        </p:spPr>
      </p:pic>
      <p:pic>
        <p:nvPicPr>
          <p:cNvPr id="1029" name="Picture 5" descr="C:\Documents and Settings\amy\My Documents\My Pictures\인동초.jpg"/>
          <p:cNvPicPr preferRelativeResize="0"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38000" y="0"/>
            <a:ext cx="3420000" cy="4500000"/>
          </a:xfrm>
          <a:prstGeom prst="rect">
            <a:avLst/>
          </a:prstGeom>
          <a:noFill/>
        </p:spPr>
      </p:pic>
      <p:grpSp>
        <p:nvGrpSpPr>
          <p:cNvPr id="6" name="그룹 5"/>
          <p:cNvGrpSpPr/>
          <p:nvPr/>
        </p:nvGrpSpPr>
        <p:grpSpPr>
          <a:xfrm>
            <a:off x="2113806" y="8640960"/>
            <a:ext cx="2592288" cy="467544"/>
            <a:chOff x="2113806" y="8640960"/>
            <a:chExt cx="2592288" cy="467544"/>
          </a:xfrm>
        </p:grpSpPr>
        <p:sp>
          <p:nvSpPr>
            <p:cNvPr id="7" name="모서리가 둥근 직사각형 6"/>
            <p:cNvSpPr/>
            <p:nvPr/>
          </p:nvSpPr>
          <p:spPr>
            <a:xfrm>
              <a:off x="2113806" y="8640960"/>
              <a:ext cx="2592288" cy="467544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b="1" dirty="0" smtClean="0">
                  <a:solidFill>
                    <a:schemeClr val="tx1"/>
                  </a:solidFill>
                </a:rPr>
                <a:t> 원 본 대 조 필</a:t>
              </a:r>
              <a:endParaRPr lang="ko-KR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8" name="모서리가 둥근 직사각형 7"/>
            <p:cNvSpPr/>
            <p:nvPr/>
          </p:nvSpPr>
          <p:spPr>
            <a:xfrm>
              <a:off x="3986014" y="8640960"/>
              <a:ext cx="720080" cy="467544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10" name="그림 9" descr="도장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2440" t="5498" r="12440" b="12915"/>
          <a:stretch>
            <a:fillRect/>
          </a:stretch>
        </p:blipFill>
        <p:spPr>
          <a:xfrm>
            <a:off x="4071942" y="8358182"/>
            <a:ext cx="714380" cy="78581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553</TotalTime>
  <Words>54</Words>
  <Application>Microsoft Office PowerPoint</Application>
  <PresentationFormat>화면 슬라이드 쇼(4:3)</PresentationFormat>
  <Paragraphs>9</Paragraphs>
  <Slides>9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0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seven</dc:creator>
  <cp:lastModifiedBy>Mypc</cp:lastModifiedBy>
  <cp:revision>50</cp:revision>
  <dcterms:created xsi:type="dcterms:W3CDTF">2012-11-08T04:15:02Z</dcterms:created>
  <dcterms:modified xsi:type="dcterms:W3CDTF">2013-01-25T09:00:45Z</dcterms:modified>
</cp:coreProperties>
</file>