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888163" cy="10020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4711" autoAdjust="0"/>
  </p:normalViewPr>
  <p:slideViewPr>
    <p:cSldViewPr>
      <p:cViewPr varScale="1">
        <p:scale>
          <a:sx n="65" d="100"/>
          <a:sy n="65" d="100"/>
        </p:scale>
        <p:origin x="-2268" y="-10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img011.jpg"/>
          <p:cNvPicPr>
            <a:picLocks noChangeAspect="1"/>
          </p:cNvPicPr>
          <p:nvPr/>
        </p:nvPicPr>
        <p:blipFill>
          <a:blip r:embed="rId2" cstate="print"/>
          <a:srcRect l="3125" t="2343" r="3027" b="2289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16" name="모서리가 둥근 직사각형 15"/>
          <p:cNvSpPr/>
          <p:nvPr/>
        </p:nvSpPr>
        <p:spPr>
          <a:xfrm>
            <a:off x="2113806" y="8640960"/>
            <a:ext cx="2592288" cy="4675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 원 본 대 조 필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986014" y="8640960"/>
            <a:ext cx="720080" cy="4675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도장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40" t="5498" r="12440" b="12915"/>
          <a:stretch>
            <a:fillRect/>
          </a:stretch>
        </p:blipFill>
        <p:spPr>
          <a:xfrm>
            <a:off x="4071942" y="8358182"/>
            <a:ext cx="714380" cy="785818"/>
          </a:xfrm>
          <a:prstGeom prst="rect">
            <a:avLst/>
          </a:prstGeom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4500570" y="4429123"/>
          <a:ext cx="157163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</a:tblGrid>
              <a:tr h="29432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6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seven</dc:creator>
  <cp:lastModifiedBy>.</cp:lastModifiedBy>
  <cp:revision>47</cp:revision>
  <dcterms:created xsi:type="dcterms:W3CDTF">2012-11-08T04:15:02Z</dcterms:created>
  <dcterms:modified xsi:type="dcterms:W3CDTF">2013-02-15T01:36:28Z</dcterms:modified>
</cp:coreProperties>
</file>